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4"/>
  </p:notesMasterIdLst>
  <p:sldIdLst>
    <p:sldId id="256" r:id="rId2"/>
    <p:sldId id="257" r:id="rId3"/>
    <p:sldId id="270" r:id="rId4"/>
    <p:sldId id="258" r:id="rId5"/>
    <p:sldId id="260" r:id="rId6"/>
    <p:sldId id="266" r:id="rId7"/>
    <p:sldId id="259" r:id="rId8"/>
    <p:sldId id="261" r:id="rId9"/>
    <p:sldId id="273" r:id="rId10"/>
    <p:sldId id="274" r:id="rId11"/>
    <p:sldId id="275" r:id="rId12"/>
    <p:sldId id="276" r:id="rId13"/>
    <p:sldId id="277" r:id="rId14"/>
    <p:sldId id="279" r:id="rId15"/>
    <p:sldId id="280" r:id="rId16"/>
    <p:sldId id="278" r:id="rId17"/>
    <p:sldId id="281" r:id="rId18"/>
    <p:sldId id="263" r:id="rId19"/>
    <p:sldId id="282" r:id="rId20"/>
    <p:sldId id="283" r:id="rId21"/>
    <p:sldId id="284" r:id="rId22"/>
    <p:sldId id="285" r:id="rId23"/>
  </p:sldIdLst>
  <p:sldSz cx="12192000" cy="6858000"/>
  <p:notesSz cx="6858000" cy="9144000"/>
  <p:defaultTextStyle>
    <a:defPPr>
      <a:defRPr lang="uk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946" y="25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240D8A-06E1-4B9D-9C96-E1442F7C8B22}" type="datetimeFigureOut">
              <a:rPr lang="uk-UA" smtClean="0"/>
              <a:t>12.04.2022</a:t>
            </a:fld>
            <a:endParaRPr lang="uk-UA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uk-UA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2A37C9-0A07-4C79-8500-A8958F59C222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8058183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2A37C9-0A07-4C79-8500-A8958F59C222}" type="slidenum">
              <a:rPr lang="uk-UA" smtClean="0"/>
              <a:t>18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0732252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2A37C9-0A07-4C79-8500-A8958F59C222}" type="slidenum">
              <a:rPr lang="uk-UA" smtClean="0"/>
              <a:t>19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5865127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28E25CE1-DFBC-4D36-B3C2-BDE9A3513578}" type="datetimeFigureOut">
              <a:rPr lang="uk-UA" smtClean="0"/>
              <a:t>11.04.2022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2225777F-90F1-4EB1-9DFF-8504C18A59EA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026946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ru-RU" smtClean="0"/>
              <a:t>Вставка рисунка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25CE1-DFBC-4D36-B3C2-BDE9A3513578}" type="datetimeFigureOut">
              <a:rPr lang="uk-UA" smtClean="0"/>
              <a:t>11.04.2022</a:t>
            </a:fld>
            <a:endParaRPr lang="uk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5777F-90F1-4EB1-9DFF-8504C18A59EA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5489969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25CE1-DFBC-4D36-B3C2-BDE9A3513578}" type="datetimeFigureOut">
              <a:rPr lang="uk-UA" smtClean="0"/>
              <a:t>11.04.2022</a:t>
            </a:fld>
            <a:endParaRPr lang="uk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5777F-90F1-4EB1-9DFF-8504C18A59EA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9588536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25CE1-DFBC-4D36-B3C2-BDE9A3513578}" type="datetimeFigureOut">
              <a:rPr lang="uk-UA" smtClean="0"/>
              <a:t>11.04.2022</a:t>
            </a:fld>
            <a:endParaRPr lang="uk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5777F-90F1-4EB1-9DFF-8504C18A59EA}" type="slidenum">
              <a:rPr lang="uk-UA" smtClean="0"/>
              <a:t>‹#›</a:t>
            </a:fld>
            <a:endParaRPr lang="uk-UA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960808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25CE1-DFBC-4D36-B3C2-BDE9A3513578}" type="datetimeFigureOut">
              <a:rPr lang="uk-UA" smtClean="0"/>
              <a:t>11.04.2022</a:t>
            </a:fld>
            <a:endParaRPr lang="uk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5777F-90F1-4EB1-9DFF-8504C18A59EA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7576232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25CE1-DFBC-4D36-B3C2-BDE9A3513578}" type="datetimeFigureOut">
              <a:rPr lang="uk-UA" smtClean="0"/>
              <a:t>11.04.2022</a:t>
            </a:fld>
            <a:endParaRPr lang="uk-U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5777F-90F1-4EB1-9DFF-8504C18A59EA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223078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ru-RU" smtClean="0"/>
              <a:t>Вставка рисунка</a:t>
            </a:r>
            <a:endParaRPr lang="en-US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ru-RU" smtClean="0"/>
              <a:t>Вставка рисунка</a:t>
            </a:r>
            <a:endParaRPr lang="en-US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ru-RU" smtClean="0"/>
              <a:t>Вставка рисунка</a:t>
            </a:r>
            <a:endParaRPr lang="en-US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25CE1-DFBC-4D36-B3C2-BDE9A3513578}" type="datetimeFigureOut">
              <a:rPr lang="uk-UA" smtClean="0"/>
              <a:t>11.04.2022</a:t>
            </a:fld>
            <a:endParaRPr lang="uk-U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5777F-90F1-4EB1-9DFF-8504C18A59EA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7650120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25CE1-DFBC-4D36-B3C2-BDE9A3513578}" type="datetimeFigureOut">
              <a:rPr lang="uk-UA" smtClean="0"/>
              <a:t>11.04.2022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5777F-90F1-4EB1-9DFF-8504C18A59EA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85913311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25CE1-DFBC-4D36-B3C2-BDE9A3513578}" type="datetimeFigureOut">
              <a:rPr lang="uk-UA" smtClean="0"/>
              <a:t>11.04.2022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5777F-90F1-4EB1-9DFF-8504C18A59EA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0562614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25CE1-DFBC-4D36-B3C2-BDE9A3513578}" type="datetimeFigureOut">
              <a:rPr lang="uk-UA" smtClean="0"/>
              <a:t>11.04.2022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5777F-90F1-4EB1-9DFF-8504C18A59EA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0270050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25CE1-DFBC-4D36-B3C2-BDE9A3513578}" type="datetimeFigureOut">
              <a:rPr lang="uk-UA" smtClean="0"/>
              <a:t>11.04.2022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5777F-90F1-4EB1-9DFF-8504C18A59EA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190110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25CE1-DFBC-4D36-B3C2-BDE9A3513578}" type="datetimeFigureOut">
              <a:rPr lang="uk-UA" smtClean="0"/>
              <a:t>11.04.2022</a:t>
            </a:fld>
            <a:endParaRPr lang="uk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5777F-90F1-4EB1-9DFF-8504C18A59EA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9091672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25CE1-DFBC-4D36-B3C2-BDE9A3513578}" type="datetimeFigureOut">
              <a:rPr lang="uk-UA" smtClean="0"/>
              <a:t>11.04.2022</a:t>
            </a:fld>
            <a:endParaRPr lang="uk-U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5777F-90F1-4EB1-9DFF-8504C18A59EA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7008247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25CE1-DFBC-4D36-B3C2-BDE9A3513578}" type="datetimeFigureOut">
              <a:rPr lang="uk-UA" smtClean="0"/>
              <a:t>11.04.2022</a:t>
            </a:fld>
            <a:endParaRPr lang="uk-U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5777F-90F1-4EB1-9DFF-8504C18A59EA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7976424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25CE1-DFBC-4D36-B3C2-BDE9A3513578}" type="datetimeFigureOut">
              <a:rPr lang="uk-UA" smtClean="0"/>
              <a:t>11.04.2022</a:t>
            </a:fld>
            <a:endParaRPr lang="uk-U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5777F-90F1-4EB1-9DFF-8504C18A59EA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8092539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25CE1-DFBC-4D36-B3C2-BDE9A3513578}" type="datetimeFigureOut">
              <a:rPr lang="uk-UA" smtClean="0"/>
              <a:t>11.04.2022</a:t>
            </a:fld>
            <a:endParaRPr lang="uk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5777F-90F1-4EB1-9DFF-8504C18A59EA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6220761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25CE1-DFBC-4D36-B3C2-BDE9A3513578}" type="datetimeFigureOut">
              <a:rPr lang="uk-UA" smtClean="0"/>
              <a:t>11.04.2022</a:t>
            </a:fld>
            <a:endParaRPr lang="uk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5777F-90F1-4EB1-9DFF-8504C18A59EA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7942585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E25CE1-DFBC-4D36-B3C2-BDE9A3513578}" type="datetimeFigureOut">
              <a:rPr lang="uk-UA" smtClean="0"/>
              <a:t>11.04.2022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25777F-90F1-4EB1-9DFF-8504C18A59EA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26930632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22960" y="758952"/>
            <a:ext cx="102687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smtClean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Scale Invariant Feature Transform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364224" y="5126736"/>
            <a:ext cx="5364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b="1" err="1" smtClean="0">
                <a:ln w="6350">
                  <a:noFill/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Maksym</a:t>
            </a:r>
            <a:r>
              <a:rPr lang="en-US" sz="3600" b="1" smtClean="0">
                <a:ln w="6350">
                  <a:noFill/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Kovalchuk MI-4</a:t>
            </a:r>
          </a:p>
        </p:txBody>
      </p:sp>
    </p:spTree>
    <p:extLst>
      <p:ext uri="{BB962C8B-B14F-4D97-AF65-F5344CB8AC3E}">
        <p14:creationId xmlns:p14="http://schemas.microsoft.com/office/powerpoint/2010/main" val="547002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51560" y="128016"/>
            <a:ext cx="102687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b="1" smtClean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BLOB</a:t>
            </a:r>
            <a:r>
              <a:rPr lang="en-US" sz="9600" b="1" smtClean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9600" b="1" smtClean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detection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6398" y="1697676"/>
            <a:ext cx="2620162" cy="4861090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8922" y="1697676"/>
            <a:ext cx="2482753" cy="4861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0877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51560" y="128016"/>
            <a:ext cx="102687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b="1" smtClean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BLOB</a:t>
            </a:r>
            <a:r>
              <a:rPr lang="en-US" sz="9600" b="1" smtClean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9600" b="1" smtClean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detection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5785" y="1697676"/>
            <a:ext cx="8587255" cy="866003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5785" y="3253465"/>
            <a:ext cx="2153706" cy="1645009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6776" y="2805513"/>
            <a:ext cx="1626586" cy="2655651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0648" y="2805513"/>
            <a:ext cx="1905582" cy="2655651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63516" y="2805513"/>
            <a:ext cx="1916014" cy="2655651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65785" y="5702998"/>
            <a:ext cx="8613745" cy="798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5020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51560" y="128016"/>
            <a:ext cx="102687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b="1" smtClean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BLOB</a:t>
            </a:r>
            <a:r>
              <a:rPr lang="en-US" sz="9600" b="1" smtClean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9600" b="1" smtClean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detection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0149" y="1534293"/>
            <a:ext cx="8351533" cy="2464387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0149" y="4138006"/>
            <a:ext cx="8351533" cy="2533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9071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51560" y="128016"/>
            <a:ext cx="102687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b="1" smtClean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BLOB</a:t>
            </a:r>
            <a:r>
              <a:rPr lang="en-US" sz="9600" b="1" smtClean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9600" b="1" smtClean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detection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0978" y="1501729"/>
            <a:ext cx="5729875" cy="5106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8083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51560" y="128016"/>
            <a:ext cx="102687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b="1" smtClean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BLOB</a:t>
            </a:r>
            <a:r>
              <a:rPr lang="en-US" sz="9600" b="1" smtClean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9600" b="1" smtClean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detection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1805" y="1564640"/>
            <a:ext cx="3866752" cy="5072436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5597" y="1564640"/>
            <a:ext cx="3740404" cy="5079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769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51560" y="128016"/>
            <a:ext cx="102687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b="1" smtClean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BLOB</a:t>
            </a:r>
            <a:r>
              <a:rPr lang="en-US" sz="9600" b="1" smtClean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9600" b="1" smtClean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detection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5321" y="1808480"/>
            <a:ext cx="3409826" cy="4377631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7241" y="1805795"/>
            <a:ext cx="4103080" cy="4380315"/>
          </a:xfrm>
          <a:prstGeom prst="rect">
            <a:avLst/>
          </a:prstGeom>
        </p:spPr>
      </p:pic>
      <p:cxnSp>
        <p:nvCxnSpPr>
          <p:cNvPr id="8" name="Прямая со стрелкой 7"/>
          <p:cNvCxnSpPr/>
          <p:nvPr/>
        </p:nvCxnSpPr>
        <p:spPr>
          <a:xfrm flipH="1" flipV="1">
            <a:off x="6360160" y="2640981"/>
            <a:ext cx="1767840" cy="10779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0619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51560" y="128016"/>
            <a:ext cx="102687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b="1" smtClean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BLOB</a:t>
            </a:r>
            <a:r>
              <a:rPr lang="en-US" sz="9600" b="1" smtClean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9600" b="1" smtClean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detection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0199" y="1617011"/>
            <a:ext cx="7491433" cy="5112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264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51560" y="128016"/>
            <a:ext cx="102687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b="1" smtClean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BLOB</a:t>
            </a:r>
            <a:r>
              <a:rPr lang="en-US" sz="9600" b="1" smtClean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9600" b="1" smtClean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detection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108" y="1856312"/>
            <a:ext cx="5733692" cy="1654385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4195" y="3879240"/>
            <a:ext cx="6071255" cy="2266169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1908" y="1869456"/>
            <a:ext cx="5879440" cy="1631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310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51560" y="128016"/>
            <a:ext cx="1026871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1" smtClean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SIFT</a:t>
            </a:r>
            <a:r>
              <a:rPr lang="en-US" sz="8000" b="1" smtClean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OpenCV Python</a:t>
            </a:r>
            <a:endParaRPr lang="en-US" sz="8000" b="1" smtClean="0">
              <a:ln w="12700">
                <a:solidFill>
                  <a:schemeClr val="tx1"/>
                </a:solidFill>
              </a:ln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0440" y="1542895"/>
            <a:ext cx="8021320" cy="4757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729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51560" y="128016"/>
            <a:ext cx="1026871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1" smtClean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SIFT</a:t>
            </a:r>
            <a:r>
              <a:rPr lang="en-US" sz="8000" b="1" smtClean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OpenCV Python</a:t>
            </a:r>
            <a:endParaRPr lang="en-US" sz="8000" b="1" smtClean="0">
              <a:ln w="12700">
                <a:solidFill>
                  <a:schemeClr val="tx1"/>
                </a:solidFill>
              </a:ln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" y="1660540"/>
            <a:ext cx="11602720" cy="4632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682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15568" y="429768"/>
            <a:ext cx="102687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b="1" smtClean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Content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798498" y="2578608"/>
            <a:ext cx="6902852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60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 description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60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Teoretical overview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60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OpenCV SIFT</a:t>
            </a:r>
            <a:endParaRPr lang="uk-UA" sz="60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7634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51560" y="128016"/>
            <a:ext cx="1026871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1" smtClean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SIFT</a:t>
            </a:r>
            <a:r>
              <a:rPr lang="en-US" sz="8000" b="1" smtClean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OpenCV Python</a:t>
            </a:r>
            <a:endParaRPr lang="en-US" sz="8000" b="1" smtClean="0">
              <a:ln w="12700">
                <a:solidFill>
                  <a:schemeClr val="tx1"/>
                </a:solidFill>
              </a:ln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674" y="1744253"/>
            <a:ext cx="11492484" cy="4309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367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51560" y="128016"/>
            <a:ext cx="1026871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1" smtClean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SIFT</a:t>
            </a:r>
            <a:r>
              <a:rPr lang="en-US" sz="8000" b="1" smtClean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OpenCV Python</a:t>
            </a:r>
            <a:endParaRPr lang="en-US" sz="8000" b="1" smtClean="0">
              <a:ln w="12700">
                <a:solidFill>
                  <a:schemeClr val="tx1"/>
                </a:solidFill>
              </a:ln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941" y="1451455"/>
            <a:ext cx="8997950" cy="5141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5970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51560" y="128016"/>
            <a:ext cx="1026871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1" smtClean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SIFT</a:t>
            </a:r>
            <a:r>
              <a:rPr lang="en-US" sz="8000" b="1" smtClean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OpenCV Python</a:t>
            </a:r>
            <a:endParaRPr lang="en-US" sz="8000" b="1" smtClean="0">
              <a:ln w="12700">
                <a:solidFill>
                  <a:schemeClr val="tx1"/>
                </a:solidFill>
              </a:ln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9880" y="1610386"/>
            <a:ext cx="8509000" cy="4862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4249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47472" y="128016"/>
            <a:ext cx="10972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b="1" smtClean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 description</a:t>
            </a:r>
            <a:endParaRPr lang="en-US" sz="9600" b="1" smtClean="0">
              <a:ln w="12700">
                <a:solidFill>
                  <a:schemeClr val="tx1"/>
                </a:solidFill>
              </a:ln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0975" y="1843980"/>
            <a:ext cx="7989409" cy="4648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395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51560" y="128016"/>
            <a:ext cx="102687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b="1" smtClean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Edge detection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560" y="1843567"/>
            <a:ext cx="2857899" cy="4048690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9907" y="1843567"/>
            <a:ext cx="2848373" cy="404869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8728" y="1843568"/>
            <a:ext cx="2838846" cy="4048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756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51560" y="128016"/>
            <a:ext cx="102687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b="1" smtClean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Edge detection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1" y="1844778"/>
            <a:ext cx="6000960" cy="2352318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9705" y="1972491"/>
            <a:ext cx="2529830" cy="2124021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0405" y="4618518"/>
            <a:ext cx="3098563" cy="175433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1961" y="4618518"/>
            <a:ext cx="3207017" cy="1754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749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51560" y="128016"/>
            <a:ext cx="102687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b="1" smtClean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Edge detection</a:t>
            </a: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9961" y="2059024"/>
            <a:ext cx="1105054" cy="4020111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8903" y="2059025"/>
            <a:ext cx="1181265" cy="4020111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2616" y="2059024"/>
            <a:ext cx="1562318" cy="4020111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49980" y="2059024"/>
            <a:ext cx="1790950" cy="4020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14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51560" y="128016"/>
            <a:ext cx="102687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b="1" smtClean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Edge detection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0528" y="4178330"/>
            <a:ext cx="7763958" cy="1390844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0528" y="2382188"/>
            <a:ext cx="7777367" cy="1311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682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417" y="2458720"/>
            <a:ext cx="2716132" cy="300279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51560" y="128016"/>
            <a:ext cx="102687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b="1" smtClean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Edge detection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6908" y="2458720"/>
            <a:ext cx="2665160" cy="3002795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3427" y="2458720"/>
            <a:ext cx="2637115" cy="3002795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41901" y="2458720"/>
            <a:ext cx="2701079" cy="3002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0146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51560" y="128016"/>
            <a:ext cx="102687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b="1" smtClean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BLOB</a:t>
            </a:r>
            <a:r>
              <a:rPr lang="en-US" sz="9600" b="1" smtClean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9600" b="1" smtClean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detection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8567" y="1829756"/>
            <a:ext cx="7951498" cy="4634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7715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Контур">
  <a:themeElements>
    <a:clrScheme name="Контур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Контур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Контур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TM04033919[[fn=Контур]]</Template>
  <TotalTime>1637</TotalTime>
  <Words>61</Words>
  <Application>Microsoft Office PowerPoint</Application>
  <PresentationFormat>Широкоэкранный</PresentationFormat>
  <Paragraphs>28</Paragraphs>
  <Slides>22</Slides>
  <Notes>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22</vt:i4>
      </vt:variant>
    </vt:vector>
  </HeadingPairs>
  <TitlesOfParts>
    <vt:vector size="28" baseType="lpstr">
      <vt:lpstr>Arial</vt:lpstr>
      <vt:lpstr>Calibri</vt:lpstr>
      <vt:lpstr>Times New Roman</vt:lpstr>
      <vt:lpstr>Trebuchet MS</vt:lpstr>
      <vt:lpstr>Tw Cen MT</vt:lpstr>
      <vt:lpstr>Контур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SPecialiST RePack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reeWorld</dc:creator>
  <cp:lastModifiedBy>reeWorld</cp:lastModifiedBy>
  <cp:revision>21</cp:revision>
  <dcterms:created xsi:type="dcterms:W3CDTF">2022-02-22T21:50:03Z</dcterms:created>
  <dcterms:modified xsi:type="dcterms:W3CDTF">2022-04-12T03:48:00Z</dcterms:modified>
</cp:coreProperties>
</file>